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chemeClr val="tx1"/>
    </p:penClr>
  </p:showPr>
  <p:clrMru>
    <a:srgbClr val="00CC00"/>
    <a:srgbClr val="E8D80E"/>
    <a:srgbClr val="F1E117"/>
    <a:srgbClr val="FFCC00"/>
    <a:srgbClr val="FFFF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3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educatcarhou"/>
          <p:cNvPicPr>
            <a:picLocks noChangeAspect="1" noChangeArrowheads="1"/>
          </p:cNvPicPr>
          <p:nvPr/>
        </p:nvPicPr>
        <p:blipFill>
          <a:blip r:embed="rId2" cstate="print">
            <a:lum bright="-24000" contrast="-30000"/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971800"/>
            <a:ext cx="77724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5334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248400"/>
            <a:ext cx="2895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400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A429E7B5-46E6-4C43-AAF3-52CE4821F8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6812E-13EF-4C2B-A802-CBA24C87E1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A509E-4345-4A9A-AA73-39F05EB375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EE66C-0D85-497D-ACC4-4CF83FCE04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C171F-1A63-4F38-A090-2D348BA221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AC5A5-25D8-40CE-88E9-0F6EDACBEA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A0FC2-DF09-44D1-8609-536F7158B6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1DFFB-94BF-49B9-B775-D0C0C41DD4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FD632-1568-4AF2-9962-9442699C39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2E36B-A740-4FCA-B105-EB6FB90245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26157-2B57-44D1-B828-AB79BEFB48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68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educatcarhou"/>
          <p:cNvPicPr>
            <a:picLocks noChangeAspect="1" noChangeArrowheads="1"/>
          </p:cNvPicPr>
          <p:nvPr/>
        </p:nvPicPr>
        <p:blipFill>
          <a:blip r:embed="rId13" cstate="print">
            <a:lum bright="-24000" contrast="-30000"/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381000"/>
            <a:ext cx="6400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j-lt"/>
              </a:defRPr>
            </a:lvl1pPr>
          </a:lstStyle>
          <a:p>
            <a:fld id="{E65EBE84-8FD1-4754-BA53-6B5E588A9DF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Monotype Sort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wmf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6.wmf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gif"/><Relationship Id="rId7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21.jpeg"/><Relationship Id="rId5" Type="http://schemas.openxmlformats.org/officeDocument/2006/relationships/image" Target="../media/image20.wmf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j025973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2971800"/>
            <a:ext cx="8123238" cy="3006725"/>
          </a:xfrm>
          <a:prstGeom prst="rect">
            <a:avLst/>
          </a:prstGeom>
          <a:noFill/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90600" y="1524000"/>
            <a:ext cx="74676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>
                <a:solidFill>
                  <a:srgbClr val="CC0000"/>
                </a:solidFill>
                <a:latin typeface="Bauhaus 93" pitchFamily="82" charset="0"/>
              </a:rPr>
              <a:t>WELCOME</a:t>
            </a:r>
          </a:p>
        </p:txBody>
      </p:sp>
      <p:pic>
        <p:nvPicPr>
          <p:cNvPr id="13317" name="Picture 5" descr="girlgree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3200400"/>
            <a:ext cx="1154113" cy="129222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Tm="875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iggle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362200"/>
            <a:ext cx="7772400" cy="1143000"/>
          </a:xfrm>
        </p:spPr>
        <p:txBody>
          <a:bodyPr/>
          <a:lstStyle/>
          <a:p>
            <a:r>
              <a:rPr lang="en-US" sz="3600" dirty="0">
                <a:latin typeface="Comic Sans MS" pitchFamily="66" charset="0"/>
              </a:rPr>
              <a:t>Welcome to </a:t>
            </a:r>
            <a:r>
              <a:rPr lang="en-US" sz="3600" dirty="0" smtClean="0">
                <a:latin typeface="Comic Sans MS" pitchFamily="66" charset="0"/>
              </a:rPr>
              <a:t>Second Grade</a:t>
            </a:r>
            <a:endParaRPr lang="en-US" sz="3600" dirty="0"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581400"/>
            <a:ext cx="7772400" cy="1752600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Created by Your Teacher</a:t>
            </a:r>
          </a:p>
          <a:p>
            <a:r>
              <a:rPr lang="en-US" dirty="0">
                <a:latin typeface="Comic Sans MS" pitchFamily="66" charset="0"/>
              </a:rPr>
              <a:t>~Ms. Rost</a:t>
            </a:r>
          </a:p>
        </p:txBody>
      </p:sp>
      <p:pic>
        <p:nvPicPr>
          <p:cNvPr id="2052" name="Picture 4" descr="AG00491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922338"/>
            <a:ext cx="2400300" cy="1157287"/>
          </a:xfrm>
          <a:prstGeom prst="rect">
            <a:avLst/>
          </a:prstGeom>
          <a:noFill/>
        </p:spPr>
      </p:pic>
      <p:pic>
        <p:nvPicPr>
          <p:cNvPr id="2054" name="Picture 6" descr="AG00350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609600"/>
            <a:ext cx="917575" cy="1295400"/>
          </a:xfrm>
          <a:prstGeom prst="rect">
            <a:avLst/>
          </a:prstGeom>
          <a:noFill/>
        </p:spPr>
      </p:pic>
      <p:pic>
        <p:nvPicPr>
          <p:cNvPr id="2055" name="Picture 7" descr="ED00003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381000"/>
            <a:ext cx="1171575" cy="19050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Tm="614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 pitchFamily="66" charset="0"/>
              </a:rPr>
              <a:t>FUN, FUN, FUN!!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01850"/>
            <a:ext cx="7772400" cy="4298950"/>
          </a:xfrm>
        </p:spPr>
        <p:txBody>
          <a:bodyPr/>
          <a:lstStyle/>
          <a:p>
            <a:r>
              <a:rPr lang="en-US" sz="2800" dirty="0">
                <a:solidFill>
                  <a:srgbClr val="00CC00"/>
                </a:solidFill>
                <a:latin typeface="Comic Sans MS" pitchFamily="66" charset="0"/>
              </a:rPr>
              <a:t>In </a:t>
            </a:r>
            <a:r>
              <a:rPr lang="en-US" sz="2800" dirty="0" smtClean="0">
                <a:solidFill>
                  <a:srgbClr val="00CC00"/>
                </a:solidFill>
                <a:latin typeface="Comic Sans MS" pitchFamily="66" charset="0"/>
              </a:rPr>
              <a:t>the second grade, </a:t>
            </a:r>
            <a:r>
              <a:rPr lang="en-US" sz="2800" dirty="0">
                <a:solidFill>
                  <a:srgbClr val="00CC00"/>
                </a:solidFill>
                <a:latin typeface="Comic Sans MS" pitchFamily="66" charset="0"/>
              </a:rPr>
              <a:t>we </a:t>
            </a:r>
            <a:r>
              <a:rPr lang="en-US" sz="2800" dirty="0" smtClean="0">
                <a:solidFill>
                  <a:srgbClr val="00CC00"/>
                </a:solidFill>
                <a:latin typeface="Comic Sans MS" pitchFamily="66" charset="0"/>
              </a:rPr>
              <a:t>will: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strengthen our reading skills 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learn how to write a friendly letter</a:t>
            </a:r>
          </a:p>
          <a:p>
            <a:pPr lvl="1"/>
            <a:r>
              <a:rPr lang="en-US" dirty="0">
                <a:latin typeface="Comic Sans MS" pitchFamily="66" charset="0"/>
              </a:rPr>
              <a:t>w</a:t>
            </a:r>
            <a:r>
              <a:rPr lang="en-US" dirty="0" smtClean="0">
                <a:latin typeface="Comic Sans MS" pitchFamily="66" charset="0"/>
              </a:rPr>
              <a:t>ork with numbers up to 100</a:t>
            </a:r>
          </a:p>
          <a:p>
            <a:pPr lvl="1"/>
            <a:r>
              <a:rPr lang="en-US" dirty="0">
                <a:latin typeface="Comic Sans MS" pitchFamily="66" charset="0"/>
              </a:rPr>
              <a:t>l</a:t>
            </a:r>
            <a:r>
              <a:rPr lang="en-US" dirty="0" smtClean="0">
                <a:latin typeface="Comic Sans MS" pitchFamily="66" charset="0"/>
              </a:rPr>
              <a:t>earn about your community and the U.S. </a:t>
            </a:r>
            <a:endParaRPr lang="en-US" dirty="0">
              <a:latin typeface="Comic Sans MS" pitchFamily="66" charset="0"/>
            </a:endParaRPr>
          </a:p>
          <a:p>
            <a:pPr lvl="1"/>
            <a:r>
              <a:rPr lang="en-US" dirty="0">
                <a:latin typeface="Comic Sans MS" pitchFamily="66" charset="0"/>
              </a:rPr>
              <a:t>l</a:t>
            </a:r>
            <a:r>
              <a:rPr lang="en-US" dirty="0" smtClean="0">
                <a:latin typeface="Comic Sans MS" pitchFamily="66" charset="0"/>
              </a:rPr>
              <a:t>earn about living things,  the sun and its family,  magnets, sound,  machines, and weather </a:t>
            </a:r>
            <a:endParaRPr lang="en-US" dirty="0">
              <a:latin typeface="Comic Sans MS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 spd="med" advTm="2161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381000"/>
            <a:ext cx="5486400" cy="838200"/>
          </a:xfrm>
        </p:spPr>
        <p:txBody>
          <a:bodyPr/>
          <a:lstStyle/>
          <a:p>
            <a:pPr algn="ctr"/>
            <a:r>
              <a:rPr lang="en-US" dirty="0">
                <a:latin typeface="Comic Sans MS" pitchFamily="66" charset="0"/>
              </a:rPr>
              <a:t>More fun!!</a:t>
            </a:r>
          </a:p>
        </p:txBody>
      </p:sp>
      <p:pic>
        <p:nvPicPr>
          <p:cNvPr id="6148" name="Picture 4" descr="AG00280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514600"/>
            <a:ext cx="1222375" cy="1120775"/>
          </a:xfrm>
          <a:prstGeom prst="rect">
            <a:avLst/>
          </a:prstGeom>
          <a:noFill/>
        </p:spPr>
      </p:pic>
      <p:pic>
        <p:nvPicPr>
          <p:cNvPr id="6157" name="Picture 13" descr="bd05092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4343400"/>
            <a:ext cx="1901825" cy="1725613"/>
          </a:xfrm>
          <a:prstGeom prst="rect">
            <a:avLst/>
          </a:prstGeom>
          <a:noFill/>
        </p:spPr>
      </p:pic>
      <p:pic>
        <p:nvPicPr>
          <p:cNvPr id="6158" name="Picture 14" descr="j013455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3886200"/>
            <a:ext cx="1406525" cy="1600200"/>
          </a:xfrm>
          <a:prstGeom prst="rect">
            <a:avLst/>
          </a:prstGeom>
          <a:noFill/>
        </p:spPr>
      </p:pic>
      <p:pic>
        <p:nvPicPr>
          <p:cNvPr id="6161" name="Picture 17" descr="MCj0290673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1828800"/>
            <a:ext cx="2895600" cy="1695450"/>
          </a:xfrm>
          <a:prstGeom prst="rect">
            <a:avLst/>
          </a:prstGeom>
          <a:noFill/>
        </p:spPr>
      </p:pic>
      <p:pic>
        <p:nvPicPr>
          <p:cNvPr id="6162" name="Picture 18" descr="MPj0438771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0" y="1981200"/>
            <a:ext cx="1320800" cy="1189038"/>
          </a:xfrm>
          <a:prstGeom prst="rect">
            <a:avLst/>
          </a:prstGeom>
          <a:noFill/>
        </p:spPr>
      </p:pic>
      <p:pic>
        <p:nvPicPr>
          <p:cNvPr id="6164" name="Picture 20" descr="MCj0424460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72200" y="4114800"/>
            <a:ext cx="1600200" cy="122872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Tm="12094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381000"/>
            <a:ext cx="5257800" cy="838200"/>
          </a:xfrm>
        </p:spPr>
        <p:txBody>
          <a:bodyPr/>
          <a:lstStyle/>
          <a:p>
            <a:pPr algn="ctr"/>
            <a:r>
              <a:rPr lang="en-US" dirty="0">
                <a:latin typeface="Comic Sans MS" pitchFamily="66" charset="0"/>
              </a:rPr>
              <a:t>Rules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latin typeface="Comic Sans MS" pitchFamily="66" charset="0"/>
              </a:rPr>
              <a:t>Listen carefully.</a:t>
            </a:r>
          </a:p>
          <a:p>
            <a:r>
              <a:rPr lang="en-US" sz="2800" dirty="0">
                <a:latin typeface="Comic Sans MS" pitchFamily="66" charset="0"/>
              </a:rPr>
              <a:t>Follow directions.</a:t>
            </a:r>
          </a:p>
          <a:p>
            <a:r>
              <a:rPr lang="en-US" sz="2800" dirty="0">
                <a:latin typeface="Comic Sans MS" pitchFamily="66" charset="0"/>
              </a:rPr>
              <a:t>Work quietly. Do not disturb others who are working.</a:t>
            </a:r>
          </a:p>
          <a:p>
            <a:r>
              <a:rPr lang="en-US" sz="2800" dirty="0">
                <a:latin typeface="Comic Sans MS" pitchFamily="66" charset="0"/>
              </a:rPr>
              <a:t>Respect others. Be kind with your words and actions. </a:t>
            </a:r>
          </a:p>
          <a:p>
            <a:r>
              <a:rPr lang="en-US" sz="2800" dirty="0">
                <a:latin typeface="Comic Sans MS" pitchFamily="66" charset="0"/>
              </a:rPr>
              <a:t>Respect school and personal property.</a:t>
            </a:r>
          </a:p>
          <a:p>
            <a:r>
              <a:rPr lang="en-US" sz="2800" dirty="0">
                <a:latin typeface="Comic Sans MS" pitchFamily="66" charset="0"/>
              </a:rPr>
              <a:t>Work and play safely.</a:t>
            </a:r>
          </a:p>
          <a:p>
            <a:r>
              <a:rPr lang="en-US" sz="2800" dirty="0">
                <a:latin typeface="Comic Sans MS" pitchFamily="66" charset="0"/>
              </a:rPr>
              <a:t>Always try to do your best.</a:t>
            </a:r>
          </a:p>
          <a:p>
            <a:pPr>
              <a:buFont typeface="Monotype Sorts" pitchFamily="2" charset="2"/>
              <a:buNone/>
            </a:pPr>
            <a:endParaRPr lang="en-US" sz="2800" dirty="0"/>
          </a:p>
          <a:p>
            <a:endParaRPr lang="en-US" sz="2800" dirty="0"/>
          </a:p>
        </p:txBody>
      </p:sp>
      <p:pic>
        <p:nvPicPr>
          <p:cNvPr id="7172" name="Picture 4" descr="AG00295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295400"/>
            <a:ext cx="3406775" cy="777875"/>
          </a:xfrm>
          <a:prstGeom prst="rect">
            <a:avLst/>
          </a:prstGeom>
          <a:noFill/>
        </p:spPr>
      </p:pic>
      <p:pic>
        <p:nvPicPr>
          <p:cNvPr id="7173" name="Picture 5" descr="AG00298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3886200"/>
            <a:ext cx="1206500" cy="202723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Tm="3714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6" dur="1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Consequences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010400" cy="4953000"/>
          </a:xfrm>
        </p:spPr>
        <p:txBody>
          <a:bodyPr/>
          <a:lstStyle/>
          <a:p>
            <a:r>
              <a:rPr lang="en-US" sz="2400" dirty="0" smtClean="0">
                <a:latin typeface="Comic Sans MS" pitchFamily="66" charset="0"/>
              </a:rPr>
              <a:t>Verbal redirection</a:t>
            </a:r>
            <a:br>
              <a:rPr lang="en-US" sz="2400" dirty="0" smtClean="0">
                <a:latin typeface="Comic Sans MS" pitchFamily="66" charset="0"/>
              </a:rPr>
            </a:br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2 minute time out in the room</a:t>
            </a:r>
          </a:p>
          <a:p>
            <a:pPr>
              <a:buNone/>
            </a:pPr>
            <a:r>
              <a:rPr lang="en-US" sz="2400" dirty="0">
                <a:latin typeface="Comic Sans MS" pitchFamily="66" charset="0"/>
              </a:rPr>
              <a:t> </a:t>
            </a:r>
          </a:p>
          <a:p>
            <a:r>
              <a:rPr lang="en-US" sz="2400" dirty="0" smtClean="0">
                <a:latin typeface="Comic Sans MS" pitchFamily="66" charset="0"/>
              </a:rPr>
              <a:t>5 </a:t>
            </a:r>
            <a:r>
              <a:rPr lang="en-US" sz="2400" dirty="0">
                <a:latin typeface="Comic Sans MS" pitchFamily="66" charset="0"/>
              </a:rPr>
              <a:t>minutes </a:t>
            </a:r>
            <a:r>
              <a:rPr lang="en-US" sz="2400" dirty="0" smtClean="0">
                <a:latin typeface="Comic Sans MS" pitchFamily="66" charset="0"/>
              </a:rPr>
              <a:t>recess</a:t>
            </a:r>
          </a:p>
          <a:p>
            <a:endParaRPr lang="en-US" sz="2400" dirty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Note or phone call home</a:t>
            </a:r>
          </a:p>
          <a:p>
            <a:endParaRPr lang="en-US" sz="2400" dirty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Principal’s Office</a:t>
            </a:r>
            <a:endParaRPr lang="en-US" sz="2400" dirty="0">
              <a:latin typeface="Comic Sans MS" pitchFamily="66" charset="0"/>
            </a:endParaRPr>
          </a:p>
          <a:p>
            <a:pPr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endParaRPr lang="en-US" sz="2400" i="1" dirty="0"/>
          </a:p>
        </p:txBody>
      </p:sp>
      <p:pic>
        <p:nvPicPr>
          <p:cNvPr id="8199" name="Picture 7" descr="C:\Documents and Settings\rostreb\Local Settings\Temporary Internet Files\Content.IE5\21T0WYN4\MPj03057430000[1]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/>
          <a:stretch>
            <a:fillRect/>
          </a:stretch>
        </p:blipFill>
        <p:spPr bwMode="auto">
          <a:xfrm>
            <a:off x="5410200" y="1981200"/>
            <a:ext cx="762000" cy="666750"/>
          </a:xfrm>
          <a:prstGeom prst="rect">
            <a:avLst/>
          </a:prstGeom>
          <a:noFill/>
        </p:spPr>
      </p:pic>
      <p:pic>
        <p:nvPicPr>
          <p:cNvPr id="8200" name="Picture 8" descr="C:\Documents and Settings\rostreb\Local Settings\Temporary Internet Files\Content.IE5\25IARI4M\MCj0411244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2819400"/>
            <a:ext cx="752192" cy="712570"/>
          </a:xfrm>
          <a:prstGeom prst="rect">
            <a:avLst/>
          </a:prstGeom>
          <a:noFill/>
        </p:spPr>
      </p:pic>
      <p:pic>
        <p:nvPicPr>
          <p:cNvPr id="10" name="Picture 8" descr="C:\Documents and Settings\rostreb\Local Settings\Temporary Internet Files\Content.IE5\25IARI4M\MCj0411244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3581400"/>
            <a:ext cx="752192" cy="712570"/>
          </a:xfrm>
          <a:prstGeom prst="rect">
            <a:avLst/>
          </a:prstGeom>
          <a:noFill/>
        </p:spPr>
      </p:pic>
      <p:pic>
        <p:nvPicPr>
          <p:cNvPr id="11" name="Picture 8" descr="C:\Documents and Settings\rostreb\Local Settings\Temporary Internet Files\Content.IE5\25IARI4M\MCj0411244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4495800"/>
            <a:ext cx="752192" cy="712570"/>
          </a:xfrm>
          <a:prstGeom prst="rect">
            <a:avLst/>
          </a:prstGeom>
          <a:noFill/>
        </p:spPr>
      </p:pic>
      <p:pic>
        <p:nvPicPr>
          <p:cNvPr id="12" name="Picture 8" descr="C:\Documents and Settings\rostreb\Local Settings\Temporary Internet Files\Content.IE5\25IARI4M\MCj0411244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581400"/>
            <a:ext cx="752192" cy="712570"/>
          </a:xfrm>
          <a:prstGeom prst="rect">
            <a:avLst/>
          </a:prstGeom>
          <a:noFill/>
        </p:spPr>
      </p:pic>
      <p:pic>
        <p:nvPicPr>
          <p:cNvPr id="13" name="Picture 8" descr="C:\Documents and Settings\rostreb\Local Settings\Temporary Internet Files\Content.IE5\25IARI4M\MCj0411244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4495800"/>
            <a:ext cx="752192" cy="712570"/>
          </a:xfrm>
          <a:prstGeom prst="rect">
            <a:avLst/>
          </a:prstGeom>
          <a:noFill/>
        </p:spPr>
      </p:pic>
      <p:pic>
        <p:nvPicPr>
          <p:cNvPr id="14" name="Picture 8" descr="C:\Documents and Settings\rostreb\Local Settings\Temporary Internet Files\Content.IE5\25IARI4M\MCj0411244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4495800"/>
            <a:ext cx="752192" cy="712570"/>
          </a:xfrm>
          <a:prstGeom prst="rect">
            <a:avLst/>
          </a:prstGeom>
          <a:noFill/>
        </p:spPr>
      </p:pic>
      <p:pic>
        <p:nvPicPr>
          <p:cNvPr id="1026" name="Picture 2" descr="C:\Documents and Settings\rostreb\Local Settings\Temporary Internet Files\Content.IE5\9WE3XQ5C\MC90031999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1143000"/>
            <a:ext cx="921715" cy="765353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Tm="20172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381000"/>
            <a:ext cx="5029200" cy="838200"/>
          </a:xfrm>
        </p:spPr>
        <p:txBody>
          <a:bodyPr/>
          <a:lstStyle/>
          <a:p>
            <a:pPr algn="ctr"/>
            <a:r>
              <a:rPr lang="en-US" dirty="0">
                <a:latin typeface="Comic Sans MS" pitchFamily="66" charset="0"/>
              </a:rPr>
              <a:t>Homework</a:t>
            </a:r>
            <a:r>
              <a:rPr lang="en-US" dirty="0"/>
              <a:t>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	</a:t>
            </a:r>
            <a:r>
              <a:rPr lang="en-US" sz="2800" dirty="0">
                <a:latin typeface="Comic Sans MS" pitchFamily="66" charset="0"/>
              </a:rPr>
              <a:t>Occasionally I send homework for </a:t>
            </a:r>
            <a:r>
              <a:rPr lang="en-US" sz="2800" dirty="0" smtClean="0">
                <a:latin typeface="Comic Sans MS" pitchFamily="66" charset="0"/>
              </a:rPr>
              <a:t>you to </a:t>
            </a:r>
            <a:r>
              <a:rPr lang="en-US" sz="2800" dirty="0">
                <a:latin typeface="Comic Sans MS" pitchFamily="66" charset="0"/>
              </a:rPr>
              <a:t>do, mainly to practice a new skill </a:t>
            </a:r>
            <a:r>
              <a:rPr lang="en-US" sz="2800" dirty="0" smtClean="0">
                <a:latin typeface="Comic Sans MS" pitchFamily="66" charset="0"/>
              </a:rPr>
              <a:t>that you just </a:t>
            </a:r>
            <a:r>
              <a:rPr lang="en-US" sz="2800" dirty="0">
                <a:latin typeface="Comic Sans MS" pitchFamily="66" charset="0"/>
              </a:rPr>
              <a:t>learned. Work </a:t>
            </a:r>
            <a:r>
              <a:rPr lang="en-US" sz="2800" dirty="0" smtClean="0">
                <a:latin typeface="Comic Sans MS" pitchFamily="66" charset="0"/>
              </a:rPr>
              <a:t>will need </a:t>
            </a:r>
            <a:r>
              <a:rPr lang="en-US" sz="2800" dirty="0">
                <a:latin typeface="Comic Sans MS" pitchFamily="66" charset="0"/>
              </a:rPr>
              <a:t>to be returned </a:t>
            </a:r>
            <a:r>
              <a:rPr lang="en-US" sz="2800" dirty="0" smtClean="0">
                <a:latin typeface="Comic Sans MS" pitchFamily="66" charset="0"/>
              </a:rPr>
              <a:t>the following day. Please try to have a parent or other guardian help you if you need it.</a:t>
            </a:r>
            <a:endParaRPr lang="en-US" sz="2800" dirty="0">
              <a:latin typeface="Comic Sans MS" pitchFamily="66" charset="0"/>
            </a:endParaRPr>
          </a:p>
        </p:txBody>
      </p:sp>
      <p:pic>
        <p:nvPicPr>
          <p:cNvPr id="10246" name="Picture 6" descr="MCj043458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57200"/>
            <a:ext cx="1295400" cy="955675"/>
          </a:xfrm>
          <a:prstGeom prst="rect">
            <a:avLst/>
          </a:prstGeom>
          <a:noFill/>
        </p:spPr>
      </p:pic>
      <p:pic>
        <p:nvPicPr>
          <p:cNvPr id="10247" name="Picture 7" descr="MPj0428644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4800600"/>
            <a:ext cx="2157413" cy="1579563"/>
          </a:xfrm>
          <a:prstGeom prst="rect">
            <a:avLst/>
          </a:prstGeom>
          <a:noFill/>
        </p:spPr>
      </p:pic>
      <p:pic>
        <p:nvPicPr>
          <p:cNvPr id="10248" name="Picture 8" descr="MCj0430049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4953000"/>
            <a:ext cx="1866900" cy="1473200"/>
          </a:xfrm>
          <a:prstGeom prst="rect">
            <a:avLst/>
          </a:prstGeom>
          <a:noFill/>
        </p:spPr>
      </p:pic>
      <p:pic>
        <p:nvPicPr>
          <p:cNvPr id="10249" name="Picture 9" descr="MPj0431826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4648200"/>
            <a:ext cx="1800225" cy="180022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Tm="15734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 pitchFamily="66" charset="0"/>
              </a:rPr>
              <a:t>Let’s Have a Great Year!!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696200" cy="2057400"/>
          </a:xfrm>
        </p:spPr>
        <p:txBody>
          <a:bodyPr/>
          <a:lstStyle/>
          <a:p>
            <a:pPr lvl="1"/>
            <a:r>
              <a:rPr lang="en-US" dirty="0">
                <a:latin typeface="Comic Sans MS" pitchFamily="66" charset="0"/>
              </a:rPr>
              <a:t>Being a responsible student and following the school and classroom rules will result in a fun and enjoyable year for everyone!</a:t>
            </a:r>
          </a:p>
          <a:p>
            <a:pPr>
              <a:buFont typeface="Monotype Sorts" pitchFamily="2" charset="2"/>
              <a:buNone/>
            </a:pPr>
            <a:endParaRPr lang="en-US" dirty="0"/>
          </a:p>
        </p:txBody>
      </p:sp>
      <p:pic>
        <p:nvPicPr>
          <p:cNvPr id="12295" name="Picture 7" descr="kid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4038600"/>
            <a:ext cx="6011863" cy="140652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med" advTm="12906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1.8|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6|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1.7|1.8|1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4|2.4|3.2|6|3.5|4.2|3.7|3.4|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4.6|3.7|1.9|3.2|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5|4.7"/>
</p:tagLst>
</file>

<file path=ppt/theme/theme1.xml><?xml version="1.0" encoding="utf-8"?>
<a:theme xmlns:a="http://schemas.openxmlformats.org/drawingml/2006/main" name="Children's art design template">
  <a:themeElements>
    <a:clrScheme name="Children's art design template 1">
      <a:dk1>
        <a:srgbClr val="000066"/>
      </a:dk1>
      <a:lt1>
        <a:srgbClr val="FFFFFF"/>
      </a:lt1>
      <a:dk2>
        <a:srgbClr val="4A8AC4"/>
      </a:dk2>
      <a:lt2>
        <a:srgbClr val="F7CC17"/>
      </a:lt2>
      <a:accent1>
        <a:srgbClr val="CDCD1F"/>
      </a:accent1>
      <a:accent2>
        <a:srgbClr val="368D2D"/>
      </a:accent2>
      <a:accent3>
        <a:srgbClr val="B1C4DE"/>
      </a:accent3>
      <a:accent4>
        <a:srgbClr val="DADADA"/>
      </a:accent4>
      <a:accent5>
        <a:srgbClr val="E3E3AB"/>
      </a:accent5>
      <a:accent6>
        <a:srgbClr val="307F28"/>
      </a:accent6>
      <a:hlink>
        <a:srgbClr val="0066FF"/>
      </a:hlink>
      <a:folHlink>
        <a:srgbClr val="FF9900"/>
      </a:folHlink>
    </a:clrScheme>
    <a:fontScheme name="Children's art design templat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hildren's art design template 1">
        <a:dk1>
          <a:srgbClr val="000066"/>
        </a:dk1>
        <a:lt1>
          <a:srgbClr val="FFFFFF"/>
        </a:lt1>
        <a:dk2>
          <a:srgbClr val="4A8AC4"/>
        </a:dk2>
        <a:lt2>
          <a:srgbClr val="F7CC17"/>
        </a:lt2>
        <a:accent1>
          <a:srgbClr val="CDCD1F"/>
        </a:accent1>
        <a:accent2>
          <a:srgbClr val="368D2D"/>
        </a:accent2>
        <a:accent3>
          <a:srgbClr val="B1C4DE"/>
        </a:accent3>
        <a:accent4>
          <a:srgbClr val="DADADA"/>
        </a:accent4>
        <a:accent5>
          <a:srgbClr val="E3E3AB"/>
        </a:accent5>
        <a:accent6>
          <a:srgbClr val="307F28"/>
        </a:accent6>
        <a:hlink>
          <a:srgbClr val="0066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Children's art design template</Template>
  <TotalTime>367</TotalTime>
  <Words>153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Children's art design template</vt:lpstr>
      <vt:lpstr>Slide 1</vt:lpstr>
      <vt:lpstr>Welcome to Second Grade</vt:lpstr>
      <vt:lpstr>FUN, FUN, FUN!!</vt:lpstr>
      <vt:lpstr>More fun!!</vt:lpstr>
      <vt:lpstr>Rules</vt:lpstr>
      <vt:lpstr>Consequences</vt:lpstr>
      <vt:lpstr>Homework </vt:lpstr>
      <vt:lpstr>Let’s Have a Great Year!!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 to School</dc:title>
  <dc:creator>Becky Rost</dc:creator>
  <cp:lastModifiedBy>Carlos Llorens</cp:lastModifiedBy>
  <cp:revision>33</cp:revision>
  <dcterms:created xsi:type="dcterms:W3CDTF">2001-07-14T22:24:12Z</dcterms:created>
  <dcterms:modified xsi:type="dcterms:W3CDTF">2011-09-15T21:08:17Z</dcterms:modified>
</cp:coreProperties>
</file>